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4" r:id="rId6"/>
    <p:sldId id="265" r:id="rId7"/>
    <p:sldId id="263" r:id="rId8"/>
    <p:sldId id="266" r:id="rId9"/>
    <p:sldId id="259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5DAC5-C29F-4D0E-90A7-011E5640EC05}" type="datetimeFigureOut">
              <a:rPr lang="en-US" smtClean="0"/>
              <a:t>6/12/2009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28393-91F5-491C-96A8-33B6284E21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28393-91F5-491C-96A8-33B6284E214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28393-91F5-491C-96A8-33B6284E2146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28393-91F5-491C-96A8-33B6284E214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28393-91F5-491C-96A8-33B6284E214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28393-91F5-491C-96A8-33B6284E2146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28393-91F5-491C-96A8-33B6284E2146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28393-91F5-491C-96A8-33B6284E2146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28393-91F5-491C-96A8-33B6284E2146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28393-91F5-491C-96A8-33B6284E2146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28393-91F5-491C-96A8-33B6284E214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948BE54-7475-46AB-A86C-4149E6D71762}" type="datetimeFigureOut">
              <a:rPr lang="en-US" smtClean="0"/>
              <a:t>6/12/2009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FDCFC1C-420F-48EE-A06B-65D977D81D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BE54-7475-46AB-A86C-4149E6D71762}" type="datetimeFigureOut">
              <a:rPr lang="en-US" smtClean="0"/>
              <a:t>6/12/2009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FC1C-420F-48EE-A06B-65D977D81D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BE54-7475-46AB-A86C-4149E6D71762}" type="datetimeFigureOut">
              <a:rPr lang="en-US" smtClean="0"/>
              <a:t>6/12/2009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FC1C-420F-48EE-A06B-65D977D81D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948BE54-7475-46AB-A86C-4149E6D71762}" type="datetimeFigureOut">
              <a:rPr lang="en-US" smtClean="0"/>
              <a:t>6/12/2009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FC1C-420F-48EE-A06B-65D977D81D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948BE54-7475-46AB-A86C-4149E6D71762}" type="datetimeFigureOut">
              <a:rPr lang="en-US" smtClean="0"/>
              <a:t>6/12/2009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FDCFC1C-420F-48EE-A06B-65D977D81D4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948BE54-7475-46AB-A86C-4149E6D71762}" type="datetimeFigureOut">
              <a:rPr lang="en-US" smtClean="0"/>
              <a:t>6/12/2009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FDCFC1C-420F-48EE-A06B-65D977D81D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948BE54-7475-46AB-A86C-4149E6D71762}" type="datetimeFigureOut">
              <a:rPr lang="en-US" smtClean="0"/>
              <a:t>6/12/2009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FDCFC1C-420F-48EE-A06B-65D977D81D4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BE54-7475-46AB-A86C-4149E6D71762}" type="datetimeFigureOut">
              <a:rPr lang="en-US" smtClean="0"/>
              <a:t>6/12/2009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FC1C-420F-48EE-A06B-65D977D81D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948BE54-7475-46AB-A86C-4149E6D71762}" type="datetimeFigureOut">
              <a:rPr lang="en-US" smtClean="0"/>
              <a:t>6/12/2009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FDCFC1C-420F-48EE-A06B-65D977D81D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948BE54-7475-46AB-A86C-4149E6D71762}" type="datetimeFigureOut">
              <a:rPr lang="en-US" smtClean="0"/>
              <a:t>6/12/2009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FDCFC1C-420F-48EE-A06B-65D977D81D4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948BE54-7475-46AB-A86C-4149E6D71762}" type="datetimeFigureOut">
              <a:rPr lang="en-US" smtClean="0"/>
              <a:t>6/12/2009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FDCFC1C-420F-48EE-A06B-65D977D81D4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948BE54-7475-46AB-A86C-4149E6D71762}" type="datetimeFigureOut">
              <a:rPr lang="en-US" smtClean="0"/>
              <a:t>6/12/2009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FDCFC1C-420F-48EE-A06B-65D977D81D4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Algebra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Student Created Art</a:t>
            </a:r>
          </a:p>
          <a:p>
            <a:r>
              <a:rPr lang="en-US" dirty="0" smtClean="0"/>
              <a:t>Mr. Waddell</a:t>
            </a:r>
          </a:p>
          <a:p>
            <a:r>
              <a:rPr lang="en-US" dirty="0" smtClean="0"/>
              <a:t>2008-09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0" y="685800"/>
            <a:ext cx="7696200" cy="4724400"/>
            <a:chOff x="762000" y="304800"/>
            <a:chExt cx="7696200" cy="4724400"/>
          </a:xfrm>
        </p:grpSpPr>
        <p:sp>
          <p:nvSpPr>
            <p:cNvPr id="5" name="Rectangle 4"/>
            <p:cNvSpPr/>
            <p:nvPr/>
          </p:nvSpPr>
          <p:spPr>
            <a:xfrm>
              <a:off x="762000" y="304800"/>
              <a:ext cx="7696200" cy="4724400"/>
            </a:xfrm>
            <a:prstGeom prst="rect">
              <a:avLst/>
            </a:pr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rot="5400000">
              <a:off x="3154680" y="2667000"/>
              <a:ext cx="4724400" cy="0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562600" y="2112264"/>
              <a:ext cx="2895600" cy="0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5753100" y="1181100"/>
              <a:ext cx="1752600" cy="0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5486400" y="1435608"/>
              <a:ext cx="1143000" cy="0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5867400"/>
          </a:xfrm>
        </p:spPr>
        <p:txBody>
          <a:bodyPr/>
          <a:lstStyle/>
          <a:p>
            <a:r>
              <a:rPr lang="en-US" dirty="0" smtClean="0"/>
              <a:t>Four requirements for this art:</a:t>
            </a:r>
          </a:p>
          <a:p>
            <a:pPr lvl="1"/>
            <a:r>
              <a:rPr lang="en-US" dirty="0" smtClean="0"/>
              <a:t>1.	Use the Golden Ratio in your art</a:t>
            </a:r>
          </a:p>
          <a:p>
            <a:pPr lvl="1"/>
            <a:r>
              <a:rPr lang="en-US" dirty="0" smtClean="0"/>
              <a:t>2.	Use the Fibonacci Numbers through F7</a:t>
            </a:r>
          </a:p>
          <a:p>
            <a:pPr lvl="1"/>
            <a:r>
              <a:rPr lang="en-US" dirty="0" smtClean="0"/>
              <a:t>3.	Have a well developed theme</a:t>
            </a:r>
          </a:p>
          <a:p>
            <a:pPr lvl="1"/>
            <a:r>
              <a:rPr lang="en-US" dirty="0" smtClean="0"/>
              <a:t>4.	Have Artistic Merit (color, design, etc)</a:t>
            </a:r>
          </a:p>
          <a:p>
            <a:pPr lvl="1"/>
            <a:r>
              <a:rPr lang="en-US" dirty="0" smtClean="0"/>
              <a:t>5.	Include a write-up explaining your use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is NOT required: specific media or specific colors.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Glenn\My Documents\My Pictures\2009-05 (May)\DSC01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228600" y="76200"/>
            <a:ext cx="8686800" cy="5333996"/>
            <a:chOff x="762000" y="1519991"/>
            <a:chExt cx="7696200" cy="4725735"/>
          </a:xfrm>
        </p:grpSpPr>
        <p:sp>
          <p:nvSpPr>
            <p:cNvPr id="7" name="Rectangle 6"/>
            <p:cNvSpPr/>
            <p:nvPr/>
          </p:nvSpPr>
          <p:spPr>
            <a:xfrm>
              <a:off x="762000" y="1521327"/>
              <a:ext cx="7696200" cy="4724399"/>
            </a:xfrm>
            <a:prstGeom prst="rect">
              <a:avLst/>
            </a:pr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3154679" y="3882192"/>
              <a:ext cx="4724401" cy="0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Glenn\My Documents\My Pictures\2009-05 (May)\DSC01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52400" y="1447800"/>
            <a:ext cx="8689258" cy="5334000"/>
            <a:chOff x="762000" y="304800"/>
            <a:chExt cx="7696200" cy="4724400"/>
          </a:xfrm>
        </p:grpSpPr>
        <p:sp>
          <p:nvSpPr>
            <p:cNvPr id="14" name="Rectangle 13"/>
            <p:cNvSpPr/>
            <p:nvPr/>
          </p:nvSpPr>
          <p:spPr>
            <a:xfrm>
              <a:off x="762000" y="304800"/>
              <a:ext cx="7696200" cy="4724400"/>
            </a:xfrm>
            <a:prstGeom prst="rect">
              <a:avLst/>
            </a:pr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3154680" y="2667000"/>
              <a:ext cx="4724400" cy="0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562600" y="2112264"/>
              <a:ext cx="2895600" cy="0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753100" y="1181100"/>
              <a:ext cx="1752600" cy="0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5486400" y="1435608"/>
              <a:ext cx="1143000" cy="0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Glenn\My Documents\My Pictures\2009-05 (May)\DSC01327.JPG"/>
          <p:cNvPicPr>
            <a:picLocks noChangeAspect="1" noChangeArrowheads="1"/>
          </p:cNvPicPr>
          <p:nvPr/>
        </p:nvPicPr>
        <p:blipFill>
          <a:blip r:embed="rId3" cstate="print"/>
          <a:srcRect l="6094" t="13750" r="703" b="10625"/>
          <a:stretch>
            <a:fillRect/>
          </a:stretch>
        </p:blipFill>
        <p:spPr bwMode="auto">
          <a:xfrm>
            <a:off x="0" y="0"/>
            <a:ext cx="9144000" cy="5564531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8915400" cy="5472820"/>
            <a:chOff x="762000" y="304800"/>
            <a:chExt cx="7696200" cy="4724400"/>
          </a:xfrm>
        </p:grpSpPr>
        <p:sp>
          <p:nvSpPr>
            <p:cNvPr id="6" name="Rectangle 5"/>
            <p:cNvSpPr/>
            <p:nvPr/>
          </p:nvSpPr>
          <p:spPr>
            <a:xfrm>
              <a:off x="762000" y="304800"/>
              <a:ext cx="7696200" cy="4724400"/>
            </a:xfrm>
            <a:prstGeom prst="rect">
              <a:avLst/>
            </a:pr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>
              <a:off x="3154680" y="2667000"/>
              <a:ext cx="4724400" cy="0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Glenn\My Documents\My Pictures\2009-05 (May)\DSC01331.JPG"/>
          <p:cNvPicPr>
            <a:picLocks noChangeAspect="1" noChangeArrowheads="1"/>
          </p:cNvPicPr>
          <p:nvPr/>
        </p:nvPicPr>
        <p:blipFill>
          <a:blip r:embed="rId3" cstate="print"/>
          <a:srcRect l="2344" t="10000" r="1875" b="9062"/>
          <a:stretch>
            <a:fillRect/>
          </a:stretch>
        </p:blipFill>
        <p:spPr bwMode="auto">
          <a:xfrm>
            <a:off x="0" y="-1"/>
            <a:ext cx="9144000" cy="5795249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-1" y="0"/>
            <a:ext cx="9061655" cy="5562600"/>
            <a:chOff x="762000" y="304800"/>
            <a:chExt cx="7696200" cy="4724400"/>
          </a:xfrm>
        </p:grpSpPr>
        <p:sp>
          <p:nvSpPr>
            <p:cNvPr id="6" name="Rectangle 5"/>
            <p:cNvSpPr/>
            <p:nvPr/>
          </p:nvSpPr>
          <p:spPr>
            <a:xfrm>
              <a:off x="762000" y="304800"/>
              <a:ext cx="7696200" cy="4724400"/>
            </a:xfrm>
            <a:prstGeom prst="rect">
              <a:avLst/>
            </a:pr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>
              <a:off x="3154680" y="2667000"/>
              <a:ext cx="4724400" cy="0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-1" y="0"/>
            <a:ext cx="9061655" cy="5562600"/>
            <a:chOff x="762000" y="304800"/>
            <a:chExt cx="7696200" cy="4724400"/>
          </a:xfrm>
        </p:grpSpPr>
        <p:sp>
          <p:nvSpPr>
            <p:cNvPr id="19" name="Rectangle 18"/>
            <p:cNvSpPr/>
            <p:nvPr/>
          </p:nvSpPr>
          <p:spPr>
            <a:xfrm>
              <a:off x="762000" y="304800"/>
              <a:ext cx="7696200" cy="4724400"/>
            </a:xfrm>
            <a:prstGeom prst="rect">
              <a:avLst/>
            </a:pr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3154680" y="2667000"/>
              <a:ext cx="4724400" cy="0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562600" y="2112264"/>
              <a:ext cx="2895600" cy="0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5753100" y="1181100"/>
              <a:ext cx="1752600" cy="0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>
              <a:off x="5486400" y="1435608"/>
              <a:ext cx="1143000" cy="0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Glenn\My Documents\My Pictures\2009-05 (May)\DSC01325.JPG"/>
          <p:cNvPicPr>
            <a:picLocks noChangeAspect="1" noChangeArrowheads="1"/>
          </p:cNvPicPr>
          <p:nvPr/>
        </p:nvPicPr>
        <p:blipFill>
          <a:blip r:embed="rId3" cstate="print"/>
          <a:srcRect l="1172" t="10313" b="5000"/>
          <a:stretch>
            <a:fillRect/>
          </a:stretch>
        </p:blipFill>
        <p:spPr bwMode="auto">
          <a:xfrm>
            <a:off x="0" y="-1"/>
            <a:ext cx="9144000" cy="5877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Glenn\My Documents\My Pictures\2009-05 (May)\DSC01318.JPG"/>
          <p:cNvPicPr>
            <a:picLocks noChangeAspect="1" noChangeArrowheads="1"/>
          </p:cNvPicPr>
          <p:nvPr/>
        </p:nvPicPr>
        <p:blipFill>
          <a:blip r:embed="rId3" cstate="print"/>
          <a:srcRect l="3750" t="7812" r="5391" b="10000"/>
          <a:stretch>
            <a:fillRect/>
          </a:stretch>
        </p:blipFill>
        <p:spPr bwMode="auto">
          <a:xfrm>
            <a:off x="0" y="0"/>
            <a:ext cx="9144000" cy="6203174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-1" y="76200"/>
            <a:ext cx="9185787" cy="5638800"/>
            <a:chOff x="762000" y="304800"/>
            <a:chExt cx="7696200" cy="4724400"/>
          </a:xfrm>
        </p:grpSpPr>
        <p:sp>
          <p:nvSpPr>
            <p:cNvPr id="10" name="Rectangle 9"/>
            <p:cNvSpPr/>
            <p:nvPr/>
          </p:nvSpPr>
          <p:spPr>
            <a:xfrm>
              <a:off x="762000" y="304800"/>
              <a:ext cx="7696200" cy="4724400"/>
            </a:xfrm>
            <a:prstGeom prst="rect">
              <a:avLst/>
            </a:pr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>
              <a:off x="3154680" y="2667000"/>
              <a:ext cx="4724400" cy="0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562600" y="2112264"/>
              <a:ext cx="2895600" cy="0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5753100" y="1181100"/>
              <a:ext cx="1752600" cy="0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5486400" y="1435608"/>
              <a:ext cx="1143000" cy="0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0" y="685800"/>
            <a:ext cx="7696200" cy="4724400"/>
            <a:chOff x="762000" y="304800"/>
            <a:chExt cx="7696200" cy="4724400"/>
          </a:xfrm>
        </p:grpSpPr>
        <p:sp>
          <p:nvSpPr>
            <p:cNvPr id="5" name="Rectangle 4"/>
            <p:cNvSpPr/>
            <p:nvPr/>
          </p:nvSpPr>
          <p:spPr>
            <a:xfrm>
              <a:off x="762000" y="304800"/>
              <a:ext cx="7696200" cy="4724400"/>
            </a:xfrm>
            <a:prstGeom prst="rect">
              <a:avLst/>
            </a:pr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rot="5400000">
              <a:off x="3154680" y="2667000"/>
              <a:ext cx="4724400" cy="0"/>
            </a:xfrm>
            <a:prstGeom prst="line">
              <a:avLst/>
            </a:prstGeom>
            <a:ln w="508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107</TotalTime>
  <Words>28</Words>
  <Application>Microsoft Office PowerPoint</Application>
  <PresentationFormat>On-screen Show (4:3)</PresentationFormat>
  <Paragraphs>22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Verve</vt:lpstr>
      <vt:lpstr>Advanced Algebra Applications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Glenn Waddell</dc:creator>
  <cp:lastModifiedBy>Glenn Waddell</cp:lastModifiedBy>
  <cp:revision>19</cp:revision>
  <dcterms:created xsi:type="dcterms:W3CDTF">2009-06-12T17:30:50Z</dcterms:created>
  <dcterms:modified xsi:type="dcterms:W3CDTF">2009-06-12T19:18:14Z</dcterms:modified>
</cp:coreProperties>
</file>